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CB011-B473-4C60-BB9A-2F5DA5D121F2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B24D7C0F-1A83-48E2-8C35-2D0FCFCF9070}">
      <dgm:prSet phldrT="[文字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毛毛蟲爬到</a:t>
          </a:r>
          <a:r>
            <a: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</a:t>
          </a:r>
          <a:r>
            <a: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1664733-4686-45F9-ADF8-527529EE7C02}" type="parTrans" cxnId="{973F5A7E-DD28-4127-A6F4-566F6767566A}">
      <dgm:prSet/>
      <dgm:spPr/>
      <dgm:t>
        <a:bodyPr/>
        <a:lstStyle/>
        <a:p>
          <a:endParaRPr lang="zh-TW" altLang="en-US" sz="2800"/>
        </a:p>
      </dgm:t>
    </dgm:pt>
    <dgm:pt modelId="{1D160052-FB89-44B6-B780-324BC60FB04A}" type="sibTrans" cxnId="{973F5A7E-DD28-4127-A6F4-566F6767566A}">
      <dgm:prSet custT="1"/>
      <dgm:spPr/>
      <dgm:t>
        <a:bodyPr/>
        <a:lstStyle/>
        <a:p>
          <a:endParaRPr lang="zh-TW" altLang="en-US" sz="2800"/>
        </a:p>
      </dgm:t>
    </dgm:pt>
    <dgm:pt modelId="{C900CA3C-ED98-48E7-9815-EBE484B492B2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毛毛蟲把自己</a:t>
          </a:r>
          <a:r>
            <a: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</a:t>
          </a:r>
          <a:r>
            <a: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dirty="0"/>
        </a:p>
      </dgm:t>
    </dgm:pt>
    <dgm:pt modelId="{D37A3CAD-01B6-4861-93AC-9257CBC0725F}" type="parTrans" cxnId="{8021A8F7-93D4-4804-B3FC-156F2D491FE6}">
      <dgm:prSet/>
      <dgm:spPr/>
      <dgm:t>
        <a:bodyPr/>
        <a:lstStyle/>
        <a:p>
          <a:endParaRPr lang="zh-TW" altLang="en-US" sz="2800"/>
        </a:p>
      </dgm:t>
    </dgm:pt>
    <dgm:pt modelId="{0AC2EBC4-B468-47EB-9173-94C141600C81}" type="sibTrans" cxnId="{8021A8F7-93D4-4804-B3FC-156F2D491FE6}">
      <dgm:prSet custT="1"/>
      <dgm:spPr/>
      <dgm:t>
        <a:bodyPr/>
        <a:lstStyle/>
        <a:p>
          <a:endParaRPr lang="zh-TW" altLang="en-US" sz="2800"/>
        </a:p>
      </dgm:t>
    </dgm:pt>
    <dgm:pt modelId="{3D690766-78B5-4DC8-9CB0-90223760809D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毛毛蟲變成</a:t>
          </a:r>
          <a:r>
            <a: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</a:t>
          </a:r>
          <a:r>
            <a: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dirty="0"/>
        </a:p>
      </dgm:t>
    </dgm:pt>
    <dgm:pt modelId="{E81BB2E0-B5BB-4B35-B74F-7E990B0202BE}" type="parTrans" cxnId="{6B00DFE9-7748-41B4-951F-D0465EF7D13F}">
      <dgm:prSet/>
      <dgm:spPr/>
      <dgm:t>
        <a:bodyPr/>
        <a:lstStyle/>
        <a:p>
          <a:endParaRPr lang="zh-TW" altLang="en-US" sz="2800"/>
        </a:p>
      </dgm:t>
    </dgm:pt>
    <dgm:pt modelId="{882E9EB8-51EB-48CB-91FB-F94D6677C85D}" type="sibTrans" cxnId="{6B00DFE9-7748-41B4-951F-D0465EF7D13F}">
      <dgm:prSet custT="1"/>
      <dgm:spPr/>
      <dgm:t>
        <a:bodyPr/>
        <a:lstStyle/>
        <a:p>
          <a:endParaRPr lang="zh-TW" altLang="en-US" sz="2800"/>
        </a:p>
      </dgm:t>
    </dgm:pt>
    <dgm:pt modelId="{53CECFFF-EA0C-4714-BD6A-82B40F682F8A}">
      <dgm:prSet phldrT="[文字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毛毛蟲</a:t>
          </a:r>
          <a:r>
            <a: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___________________________________</a:t>
          </a:r>
          <a:r>
            <a: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dirty="0"/>
        </a:p>
      </dgm:t>
    </dgm:pt>
    <dgm:pt modelId="{6EADBEE0-B028-4E6C-A6E4-4314FE87A1B9}" type="parTrans" cxnId="{56A6A4CB-158C-4B30-A132-C24F74CC7652}">
      <dgm:prSet/>
      <dgm:spPr/>
      <dgm:t>
        <a:bodyPr/>
        <a:lstStyle/>
        <a:p>
          <a:endParaRPr lang="zh-TW" altLang="en-US" sz="2800"/>
        </a:p>
      </dgm:t>
    </dgm:pt>
    <dgm:pt modelId="{18200D0A-726A-4EBD-A9C4-2A32EC21D020}" type="sibTrans" cxnId="{56A6A4CB-158C-4B30-A132-C24F74CC7652}">
      <dgm:prSet/>
      <dgm:spPr/>
      <dgm:t>
        <a:bodyPr/>
        <a:lstStyle/>
        <a:p>
          <a:endParaRPr lang="zh-TW" altLang="en-US" sz="2800"/>
        </a:p>
      </dgm:t>
    </dgm:pt>
    <dgm:pt modelId="{CA369215-BF49-448F-A636-27C31FC065CF}" type="pres">
      <dgm:prSet presAssocID="{857CB011-B473-4C60-BB9A-2F5DA5D121F2}" presName="linearFlow" presStyleCnt="0">
        <dgm:presLayoutVars>
          <dgm:resizeHandles val="exact"/>
        </dgm:presLayoutVars>
      </dgm:prSet>
      <dgm:spPr/>
    </dgm:pt>
    <dgm:pt modelId="{91D21882-82C1-47A0-949E-550D03303A8B}" type="pres">
      <dgm:prSet presAssocID="{B24D7C0F-1A83-48E2-8C35-2D0FCFCF9070}" presName="node" presStyleLbl="node1" presStyleIdx="0" presStyleCnt="4" custScaleX="371369">
        <dgm:presLayoutVars>
          <dgm:bulletEnabled val="1"/>
        </dgm:presLayoutVars>
      </dgm:prSet>
      <dgm:spPr/>
    </dgm:pt>
    <dgm:pt modelId="{FF024E2A-7E93-46B5-9C42-92CF2D8D9512}" type="pres">
      <dgm:prSet presAssocID="{1D160052-FB89-44B6-B780-324BC60FB04A}" presName="sibTrans" presStyleLbl="sibTrans2D1" presStyleIdx="0" presStyleCnt="3"/>
      <dgm:spPr/>
    </dgm:pt>
    <dgm:pt modelId="{4299AEE8-1643-480C-AD83-5BD12FAF0B73}" type="pres">
      <dgm:prSet presAssocID="{1D160052-FB89-44B6-B780-324BC60FB04A}" presName="connectorText" presStyleLbl="sibTrans2D1" presStyleIdx="0" presStyleCnt="3"/>
      <dgm:spPr/>
    </dgm:pt>
    <dgm:pt modelId="{6BD61864-892F-4422-A408-7962046006CC}" type="pres">
      <dgm:prSet presAssocID="{C900CA3C-ED98-48E7-9815-EBE484B492B2}" presName="node" presStyleLbl="node1" presStyleIdx="1" presStyleCnt="4" custScaleX="372567">
        <dgm:presLayoutVars>
          <dgm:bulletEnabled val="1"/>
        </dgm:presLayoutVars>
      </dgm:prSet>
      <dgm:spPr/>
    </dgm:pt>
    <dgm:pt modelId="{70A948C7-924F-4984-80B1-E5638930EE04}" type="pres">
      <dgm:prSet presAssocID="{0AC2EBC4-B468-47EB-9173-94C141600C81}" presName="sibTrans" presStyleLbl="sibTrans2D1" presStyleIdx="1" presStyleCnt="3"/>
      <dgm:spPr/>
    </dgm:pt>
    <dgm:pt modelId="{FE4DA601-A98C-40AE-992C-E35171DA89A8}" type="pres">
      <dgm:prSet presAssocID="{0AC2EBC4-B468-47EB-9173-94C141600C81}" presName="connectorText" presStyleLbl="sibTrans2D1" presStyleIdx="1" presStyleCnt="3"/>
      <dgm:spPr/>
    </dgm:pt>
    <dgm:pt modelId="{D181A1AA-A092-49DF-AB23-471FC6B43EB1}" type="pres">
      <dgm:prSet presAssocID="{3D690766-78B5-4DC8-9CB0-90223760809D}" presName="node" presStyleLbl="node1" presStyleIdx="2" presStyleCnt="4" custScaleX="374963">
        <dgm:presLayoutVars>
          <dgm:bulletEnabled val="1"/>
        </dgm:presLayoutVars>
      </dgm:prSet>
      <dgm:spPr/>
    </dgm:pt>
    <dgm:pt modelId="{5A1C03BF-5E54-4A58-9CAA-B3FDBF8643F9}" type="pres">
      <dgm:prSet presAssocID="{882E9EB8-51EB-48CB-91FB-F94D6677C85D}" presName="sibTrans" presStyleLbl="sibTrans2D1" presStyleIdx="2" presStyleCnt="3"/>
      <dgm:spPr/>
    </dgm:pt>
    <dgm:pt modelId="{AC5F2399-2B68-496E-BA56-0E36E230D64A}" type="pres">
      <dgm:prSet presAssocID="{882E9EB8-51EB-48CB-91FB-F94D6677C85D}" presName="connectorText" presStyleLbl="sibTrans2D1" presStyleIdx="2" presStyleCnt="3"/>
      <dgm:spPr/>
    </dgm:pt>
    <dgm:pt modelId="{0DE38AEB-7B32-4046-879F-E916CD240A6B}" type="pres">
      <dgm:prSet presAssocID="{53CECFFF-EA0C-4714-BD6A-82B40F682F8A}" presName="node" presStyleLbl="node1" presStyleIdx="3" presStyleCnt="4" custScaleX="372567">
        <dgm:presLayoutVars>
          <dgm:bulletEnabled val="1"/>
        </dgm:presLayoutVars>
      </dgm:prSet>
      <dgm:spPr/>
    </dgm:pt>
  </dgm:ptLst>
  <dgm:cxnLst>
    <dgm:cxn modelId="{F9546314-DEEE-489B-84CE-2638DB5651D1}" type="presOf" srcId="{882E9EB8-51EB-48CB-91FB-F94D6677C85D}" destId="{AC5F2399-2B68-496E-BA56-0E36E230D64A}" srcOrd="1" destOrd="0" presId="urn:microsoft.com/office/officeart/2005/8/layout/process2"/>
    <dgm:cxn modelId="{A2DF8719-C2B2-47AE-B0AC-7FF12E02D40E}" type="presOf" srcId="{1D160052-FB89-44B6-B780-324BC60FB04A}" destId="{FF024E2A-7E93-46B5-9C42-92CF2D8D9512}" srcOrd="0" destOrd="0" presId="urn:microsoft.com/office/officeart/2005/8/layout/process2"/>
    <dgm:cxn modelId="{6C17D919-6F5E-4E8A-8AE5-BDF7F316314F}" type="presOf" srcId="{53CECFFF-EA0C-4714-BD6A-82B40F682F8A}" destId="{0DE38AEB-7B32-4046-879F-E916CD240A6B}" srcOrd="0" destOrd="0" presId="urn:microsoft.com/office/officeart/2005/8/layout/process2"/>
    <dgm:cxn modelId="{A1643A28-7B37-4C78-B750-0EA176972291}" type="presOf" srcId="{C900CA3C-ED98-48E7-9815-EBE484B492B2}" destId="{6BD61864-892F-4422-A408-7962046006CC}" srcOrd="0" destOrd="0" presId="urn:microsoft.com/office/officeart/2005/8/layout/process2"/>
    <dgm:cxn modelId="{47248469-321C-45EA-987A-4E284A82C595}" type="presOf" srcId="{882E9EB8-51EB-48CB-91FB-F94D6677C85D}" destId="{5A1C03BF-5E54-4A58-9CAA-B3FDBF8643F9}" srcOrd="0" destOrd="0" presId="urn:microsoft.com/office/officeart/2005/8/layout/process2"/>
    <dgm:cxn modelId="{5221816F-9C7D-4260-834D-7317E3B9A6B6}" type="presOf" srcId="{0AC2EBC4-B468-47EB-9173-94C141600C81}" destId="{FE4DA601-A98C-40AE-992C-E35171DA89A8}" srcOrd="1" destOrd="0" presId="urn:microsoft.com/office/officeart/2005/8/layout/process2"/>
    <dgm:cxn modelId="{5431B271-0C29-48B0-ABCE-DFA38270A939}" type="presOf" srcId="{0AC2EBC4-B468-47EB-9173-94C141600C81}" destId="{70A948C7-924F-4984-80B1-E5638930EE04}" srcOrd="0" destOrd="0" presId="urn:microsoft.com/office/officeart/2005/8/layout/process2"/>
    <dgm:cxn modelId="{E7BD9058-74F5-4293-9D2F-0EB47624F928}" type="presOf" srcId="{B24D7C0F-1A83-48E2-8C35-2D0FCFCF9070}" destId="{91D21882-82C1-47A0-949E-550D03303A8B}" srcOrd="0" destOrd="0" presId="urn:microsoft.com/office/officeart/2005/8/layout/process2"/>
    <dgm:cxn modelId="{973F5A7E-DD28-4127-A6F4-566F6767566A}" srcId="{857CB011-B473-4C60-BB9A-2F5DA5D121F2}" destId="{B24D7C0F-1A83-48E2-8C35-2D0FCFCF9070}" srcOrd="0" destOrd="0" parTransId="{61664733-4686-45F9-ADF8-527529EE7C02}" sibTransId="{1D160052-FB89-44B6-B780-324BC60FB04A}"/>
    <dgm:cxn modelId="{73825E82-39CB-438E-9E8C-48D3047FAF90}" type="presOf" srcId="{3D690766-78B5-4DC8-9CB0-90223760809D}" destId="{D181A1AA-A092-49DF-AB23-471FC6B43EB1}" srcOrd="0" destOrd="0" presId="urn:microsoft.com/office/officeart/2005/8/layout/process2"/>
    <dgm:cxn modelId="{56A6A4CB-158C-4B30-A132-C24F74CC7652}" srcId="{857CB011-B473-4C60-BB9A-2F5DA5D121F2}" destId="{53CECFFF-EA0C-4714-BD6A-82B40F682F8A}" srcOrd="3" destOrd="0" parTransId="{6EADBEE0-B028-4E6C-A6E4-4314FE87A1B9}" sibTransId="{18200D0A-726A-4EBD-A9C4-2A32EC21D020}"/>
    <dgm:cxn modelId="{6B00DFE9-7748-41B4-951F-D0465EF7D13F}" srcId="{857CB011-B473-4C60-BB9A-2F5DA5D121F2}" destId="{3D690766-78B5-4DC8-9CB0-90223760809D}" srcOrd="2" destOrd="0" parTransId="{E81BB2E0-B5BB-4B35-B74F-7E990B0202BE}" sibTransId="{882E9EB8-51EB-48CB-91FB-F94D6677C85D}"/>
    <dgm:cxn modelId="{FFB833EA-2A52-41DA-AA0B-44D0DB2435AB}" type="presOf" srcId="{1D160052-FB89-44B6-B780-324BC60FB04A}" destId="{4299AEE8-1643-480C-AD83-5BD12FAF0B73}" srcOrd="1" destOrd="0" presId="urn:microsoft.com/office/officeart/2005/8/layout/process2"/>
    <dgm:cxn modelId="{C35511EF-0FF5-46C1-8A5F-112668C952D9}" type="presOf" srcId="{857CB011-B473-4C60-BB9A-2F5DA5D121F2}" destId="{CA369215-BF49-448F-A636-27C31FC065CF}" srcOrd="0" destOrd="0" presId="urn:microsoft.com/office/officeart/2005/8/layout/process2"/>
    <dgm:cxn modelId="{8021A8F7-93D4-4804-B3FC-156F2D491FE6}" srcId="{857CB011-B473-4C60-BB9A-2F5DA5D121F2}" destId="{C900CA3C-ED98-48E7-9815-EBE484B492B2}" srcOrd="1" destOrd="0" parTransId="{D37A3CAD-01B6-4861-93AC-9257CBC0725F}" sibTransId="{0AC2EBC4-B468-47EB-9173-94C141600C81}"/>
    <dgm:cxn modelId="{1ACEA283-701F-48E6-AF0A-1D264AC27513}" type="presParOf" srcId="{CA369215-BF49-448F-A636-27C31FC065CF}" destId="{91D21882-82C1-47A0-949E-550D03303A8B}" srcOrd="0" destOrd="0" presId="urn:microsoft.com/office/officeart/2005/8/layout/process2"/>
    <dgm:cxn modelId="{7CA03EE6-2E70-431F-ADA3-8D1EEF389B94}" type="presParOf" srcId="{CA369215-BF49-448F-A636-27C31FC065CF}" destId="{FF024E2A-7E93-46B5-9C42-92CF2D8D9512}" srcOrd="1" destOrd="0" presId="urn:microsoft.com/office/officeart/2005/8/layout/process2"/>
    <dgm:cxn modelId="{10EA46BB-AF61-4F7A-BC4B-52BBFC410ECE}" type="presParOf" srcId="{FF024E2A-7E93-46B5-9C42-92CF2D8D9512}" destId="{4299AEE8-1643-480C-AD83-5BD12FAF0B73}" srcOrd="0" destOrd="0" presId="urn:microsoft.com/office/officeart/2005/8/layout/process2"/>
    <dgm:cxn modelId="{F80F0AFF-7137-4640-A31E-57E5BDD3ED0D}" type="presParOf" srcId="{CA369215-BF49-448F-A636-27C31FC065CF}" destId="{6BD61864-892F-4422-A408-7962046006CC}" srcOrd="2" destOrd="0" presId="urn:microsoft.com/office/officeart/2005/8/layout/process2"/>
    <dgm:cxn modelId="{406E94A2-1706-48EA-8AF7-224813DCD84B}" type="presParOf" srcId="{CA369215-BF49-448F-A636-27C31FC065CF}" destId="{70A948C7-924F-4984-80B1-E5638930EE04}" srcOrd="3" destOrd="0" presId="urn:microsoft.com/office/officeart/2005/8/layout/process2"/>
    <dgm:cxn modelId="{8EC76C2D-81CF-4D90-B034-9BA9188919B1}" type="presParOf" srcId="{70A948C7-924F-4984-80B1-E5638930EE04}" destId="{FE4DA601-A98C-40AE-992C-E35171DA89A8}" srcOrd="0" destOrd="0" presId="urn:microsoft.com/office/officeart/2005/8/layout/process2"/>
    <dgm:cxn modelId="{1362F0AF-46E6-4C16-A7C5-97EE454DA91D}" type="presParOf" srcId="{CA369215-BF49-448F-A636-27C31FC065CF}" destId="{D181A1AA-A092-49DF-AB23-471FC6B43EB1}" srcOrd="4" destOrd="0" presId="urn:microsoft.com/office/officeart/2005/8/layout/process2"/>
    <dgm:cxn modelId="{51767A67-84FD-41FE-92D1-79DEDE5121CD}" type="presParOf" srcId="{CA369215-BF49-448F-A636-27C31FC065CF}" destId="{5A1C03BF-5E54-4A58-9CAA-B3FDBF8643F9}" srcOrd="5" destOrd="0" presId="urn:microsoft.com/office/officeart/2005/8/layout/process2"/>
    <dgm:cxn modelId="{8596953C-B217-4787-857A-96EDA44F2B85}" type="presParOf" srcId="{5A1C03BF-5E54-4A58-9CAA-B3FDBF8643F9}" destId="{AC5F2399-2B68-496E-BA56-0E36E230D64A}" srcOrd="0" destOrd="0" presId="urn:microsoft.com/office/officeart/2005/8/layout/process2"/>
    <dgm:cxn modelId="{0DD4D621-D9EF-42DA-9667-0F8AB3615753}" type="presParOf" srcId="{CA369215-BF49-448F-A636-27C31FC065CF}" destId="{0DE38AEB-7B32-4046-879F-E916CD240A6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21882-82C1-47A0-949E-550D03303A8B}">
      <dsp:nvSpPr>
        <dsp:cNvPr id="0" name=""/>
        <dsp:cNvSpPr/>
      </dsp:nvSpPr>
      <dsp:spPr>
        <a:xfrm>
          <a:off x="12850" y="4568"/>
          <a:ext cx="7967186" cy="8493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毛毛蟲爬到</a:t>
          </a:r>
          <a:r>
            <a:rPr lang="en-US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</a:t>
          </a:r>
          <a:r>
            <a:rPr lang="zh-TW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7726" y="29444"/>
        <a:ext cx="7917434" cy="799590"/>
      </dsp:txXfrm>
    </dsp:sp>
    <dsp:sp modelId="{FF024E2A-7E93-46B5-9C42-92CF2D8D9512}">
      <dsp:nvSpPr>
        <dsp:cNvPr id="0" name=""/>
        <dsp:cNvSpPr/>
      </dsp:nvSpPr>
      <dsp:spPr>
        <a:xfrm rot="5400000">
          <a:off x="3837192" y="875144"/>
          <a:ext cx="318503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 rot="-5400000">
        <a:off x="3881783" y="906995"/>
        <a:ext cx="229322" cy="222952"/>
      </dsp:txXfrm>
    </dsp:sp>
    <dsp:sp modelId="{6BD61864-892F-4422-A408-7962046006CC}">
      <dsp:nvSpPr>
        <dsp:cNvPr id="0" name=""/>
        <dsp:cNvSpPr/>
      </dsp:nvSpPr>
      <dsp:spPr>
        <a:xfrm>
          <a:off x="0" y="1278582"/>
          <a:ext cx="7992888" cy="8493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毛毛蟲把自己</a:t>
          </a:r>
          <a:r>
            <a:rPr lang="en-US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</a:t>
          </a:r>
          <a:r>
            <a:rPr lang="zh-TW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kern="1200" dirty="0"/>
        </a:p>
      </dsp:txBody>
      <dsp:txXfrm>
        <a:off x="24876" y="1303458"/>
        <a:ext cx="7943136" cy="799590"/>
      </dsp:txXfrm>
    </dsp:sp>
    <dsp:sp modelId="{70A948C7-924F-4984-80B1-E5638930EE04}">
      <dsp:nvSpPr>
        <dsp:cNvPr id="0" name=""/>
        <dsp:cNvSpPr/>
      </dsp:nvSpPr>
      <dsp:spPr>
        <a:xfrm rot="5400000">
          <a:off x="3837192" y="2149157"/>
          <a:ext cx="318503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 rot="-5400000">
        <a:off x="3881783" y="2181008"/>
        <a:ext cx="229322" cy="222952"/>
      </dsp:txXfrm>
    </dsp:sp>
    <dsp:sp modelId="{D181A1AA-A092-49DF-AB23-471FC6B43EB1}">
      <dsp:nvSpPr>
        <dsp:cNvPr id="0" name=""/>
        <dsp:cNvSpPr/>
      </dsp:nvSpPr>
      <dsp:spPr>
        <a:xfrm>
          <a:off x="-25701" y="2552595"/>
          <a:ext cx="8044290" cy="8493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毛毛蟲變成</a:t>
          </a:r>
          <a:r>
            <a:rPr lang="en-US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</a:t>
          </a:r>
          <a:r>
            <a:rPr lang="zh-TW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kern="1200" dirty="0"/>
        </a:p>
      </dsp:txBody>
      <dsp:txXfrm>
        <a:off x="-825" y="2577471"/>
        <a:ext cx="7994538" cy="799590"/>
      </dsp:txXfrm>
    </dsp:sp>
    <dsp:sp modelId="{5A1C03BF-5E54-4A58-9CAA-B3FDBF8643F9}">
      <dsp:nvSpPr>
        <dsp:cNvPr id="0" name=""/>
        <dsp:cNvSpPr/>
      </dsp:nvSpPr>
      <dsp:spPr>
        <a:xfrm rot="5400000">
          <a:off x="3837192" y="3423171"/>
          <a:ext cx="318503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 rot="-5400000">
        <a:off x="3881783" y="3455022"/>
        <a:ext cx="229322" cy="222952"/>
      </dsp:txXfrm>
    </dsp:sp>
    <dsp:sp modelId="{0DE38AEB-7B32-4046-879F-E916CD240A6B}">
      <dsp:nvSpPr>
        <dsp:cNvPr id="0" name=""/>
        <dsp:cNvSpPr/>
      </dsp:nvSpPr>
      <dsp:spPr>
        <a:xfrm>
          <a:off x="0" y="3826609"/>
          <a:ext cx="7992888" cy="8493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毛毛蟲</a:t>
          </a:r>
          <a:r>
            <a:rPr lang="en-US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___________________________________</a:t>
          </a:r>
          <a:r>
            <a:rPr lang="zh-TW" altLang="zh-TW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800" kern="1200" dirty="0"/>
        </a:p>
      </dsp:txBody>
      <dsp:txXfrm>
        <a:off x="24876" y="3851485"/>
        <a:ext cx="7943136" cy="799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591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46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3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355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394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30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6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878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715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511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819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A757-B3C3-4C6A-B6A1-77CA2F63D188}" type="datetimeFigureOut">
              <a:rPr lang="zh-HK" altLang="en-US" smtClean="0"/>
              <a:t>23/2/2020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DB5C-D068-417C-B91D-67EC7B5225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235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zh-TW" altLang="zh-HK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第六課</a:t>
            </a:r>
            <a:b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《蝌蚪和毛毛蟲》</a:t>
            </a:r>
            <a:endParaRPr lang="zh-HK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3296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課文內容知多少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9784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課文共有</a:t>
            </a:r>
            <a:r>
              <a:rPr lang="en-US" altLang="zh-HK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_______</a:t>
            </a:r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個自然段。</a:t>
            </a:r>
            <a:endParaRPr lang="en-US" altLang="zh-HK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endParaRPr lang="en-US" altLang="zh-HK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人物：</a:t>
            </a:r>
            <a:endParaRPr lang="en-US" altLang="zh-HK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endParaRPr lang="en-US" altLang="zh-HK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11760" y="2492896"/>
            <a:ext cx="121058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一天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411760" y="3579113"/>
            <a:ext cx="634019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蝌蚪、毛毛蟲、青蛙、蝴蝶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411759" y="4633924"/>
            <a:ext cx="172354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池塘邊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37681" y="1345105"/>
            <a:ext cx="69762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818433" y="2492896"/>
            <a:ext cx="121058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幾天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237526" y="4633924"/>
            <a:ext cx="172354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樹枝上</a:t>
            </a:r>
          </a:p>
        </p:txBody>
      </p:sp>
    </p:spTree>
    <p:extLst>
      <p:ext uri="{BB962C8B-B14F-4D97-AF65-F5344CB8AC3E}">
        <p14:creationId xmlns:p14="http://schemas.microsoft.com/office/powerpoint/2010/main" val="141271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18000" b="-6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第二段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毛毛蟲是怎樣變成蝴蝶的？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634727502"/>
              </p:ext>
            </p:extLst>
          </p:nvPr>
        </p:nvGraphicFramePr>
        <p:xfrm>
          <a:off x="755576" y="1916832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/>
          <p:cNvSpPr/>
          <p:nvPr/>
        </p:nvSpPr>
        <p:spPr>
          <a:xfrm>
            <a:off x="4448341" y="192317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樹枝上</a:t>
            </a:r>
            <a:endParaRPr lang="zh-HK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283968" y="324433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綁在樹枝上</a:t>
            </a:r>
            <a:endParaRPr lang="zh-HK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178571" y="450912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一個蛹</a:t>
            </a:r>
            <a:endParaRPr lang="zh-HK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1979712" y="5805264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的蛹裂開了，一隻美麗的蝴蝶飛了出來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708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8" r="36483"/>
          <a:stretch/>
        </p:blipFill>
        <p:spPr>
          <a:xfrm rot="5400000">
            <a:off x="4389407" y="2009298"/>
            <a:ext cx="4736971" cy="484007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14637" y="121115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蛹</a:t>
            </a:r>
          </a:p>
        </p:txBody>
      </p:sp>
      <p:sp>
        <p:nvSpPr>
          <p:cNvPr id="6" name="矩形 5"/>
          <p:cNvSpPr/>
          <p:nvPr/>
        </p:nvSpPr>
        <p:spPr>
          <a:xfrm>
            <a:off x="579027" y="308491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裂開的蛹</a:t>
            </a:r>
          </a:p>
        </p:txBody>
      </p:sp>
      <p:sp>
        <p:nvSpPr>
          <p:cNvPr id="7" name="矩形 6"/>
          <p:cNvSpPr/>
          <p:nvPr/>
        </p:nvSpPr>
        <p:spPr>
          <a:xfrm>
            <a:off x="661209" y="4056943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美麗的蝴蝶</a:t>
            </a:r>
          </a:p>
        </p:txBody>
      </p:sp>
      <p:pic>
        <p:nvPicPr>
          <p:cNvPr id="1026" name="Picture 2" descr="報喜斑粉蝶蛹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305"/>
            <a:ext cx="4157841" cy="276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弧形接點 12"/>
          <p:cNvCxnSpPr/>
          <p:nvPr/>
        </p:nvCxnSpPr>
        <p:spPr>
          <a:xfrm flipV="1">
            <a:off x="1763688" y="1534320"/>
            <a:ext cx="3250949" cy="526528"/>
          </a:xfrm>
          <a:prstGeom prst="curvedConnector3">
            <a:avLst>
              <a:gd name="adj1" fmla="val 71204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5157513" y="27727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毛毛蟲</a:t>
            </a:r>
          </a:p>
        </p:txBody>
      </p:sp>
      <p:cxnSp>
        <p:nvCxnSpPr>
          <p:cNvPr id="17" name="弧形接點 16"/>
          <p:cNvCxnSpPr/>
          <p:nvPr/>
        </p:nvCxnSpPr>
        <p:spPr>
          <a:xfrm flipV="1">
            <a:off x="3154199" y="600436"/>
            <a:ext cx="1860438" cy="81234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弧形接點 21"/>
          <p:cNvCxnSpPr/>
          <p:nvPr/>
        </p:nvCxnSpPr>
        <p:spPr>
          <a:xfrm rot="10800000">
            <a:off x="2759349" y="3356993"/>
            <a:ext cx="3300023" cy="504056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弧形接點 23"/>
          <p:cNvCxnSpPr/>
          <p:nvPr/>
        </p:nvCxnSpPr>
        <p:spPr>
          <a:xfrm rot="10800000">
            <a:off x="3347864" y="4380108"/>
            <a:ext cx="2736304" cy="99310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67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看見毛毛蟲變成一隻美麗的蝴蝶，蝌蚪做了甚麼動作？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這個動作帶有甚麼感情？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為甚麼牠能跳起來？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4623" y="2344524"/>
            <a:ext cx="305724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HK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蝌蚪跳了起來。</a:t>
            </a:r>
          </a:p>
        </p:txBody>
      </p:sp>
      <p:sp>
        <p:nvSpPr>
          <p:cNvPr id="5" name="矩形 4"/>
          <p:cNvSpPr/>
          <p:nvPr/>
        </p:nvSpPr>
        <p:spPr>
          <a:xfrm>
            <a:off x="934129" y="3544644"/>
            <a:ext cx="3057247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HK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牠感到很高興。</a:t>
            </a:r>
          </a:p>
        </p:txBody>
      </p:sp>
      <p:sp>
        <p:nvSpPr>
          <p:cNvPr id="6" name="矩形 5"/>
          <p:cNvSpPr/>
          <p:nvPr/>
        </p:nvSpPr>
        <p:spPr>
          <a:xfrm>
            <a:off x="934623" y="4725144"/>
            <a:ext cx="592982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HK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因為蝌蚪長大了，變成了青蛙。</a:t>
            </a:r>
          </a:p>
        </p:txBody>
      </p:sp>
    </p:spTree>
    <p:extLst>
      <p:ext uri="{BB962C8B-B14F-4D97-AF65-F5344CB8AC3E}">
        <p14:creationId xmlns:p14="http://schemas.microsoft.com/office/powerpoint/2010/main" val="372825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第一段交待文章的背景。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第二段描述毛毛蟲變成蝴蝶的過程。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第三段記述蝌蚪變成了青蛙。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你覺得本篇課文最希望表達與甚麼有關的信息？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8122" y="3933055"/>
            <a:ext cx="634019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HK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這篇課文最希望表達</a:t>
            </a:r>
            <a:r>
              <a:rPr lang="zh-HK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r>
              <a:rPr lang="zh-HK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的信息。</a:t>
            </a:r>
          </a:p>
        </p:txBody>
      </p:sp>
    </p:spTree>
    <p:extLst>
      <p:ext uri="{BB962C8B-B14F-4D97-AF65-F5344CB8AC3E}">
        <p14:creationId xmlns:p14="http://schemas.microsoft.com/office/powerpoint/2010/main" val="20819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190</Words>
  <Application>Microsoft Office PowerPoint</Application>
  <PresentationFormat>如螢幕大小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第六課 《蝌蚪和毛毛蟲》</vt:lpstr>
      <vt:lpstr>課文內容知多少</vt:lpstr>
      <vt:lpstr>第二段</vt:lpstr>
      <vt:lpstr>PowerPoint 簡報</vt:lpstr>
      <vt:lpstr>第三段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Wing Hang,Tang</dc:creator>
  <cp:lastModifiedBy>Ursula Tang</cp:lastModifiedBy>
  <cp:revision>36</cp:revision>
  <cp:lastPrinted>2017-03-09T02:34:02Z</cp:lastPrinted>
  <dcterms:created xsi:type="dcterms:W3CDTF">2017-03-05T09:12:15Z</dcterms:created>
  <dcterms:modified xsi:type="dcterms:W3CDTF">2020-02-23T09:05:49Z</dcterms:modified>
</cp:coreProperties>
</file>