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58" r:id="rId12"/>
    <p:sldId id="257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F4BEE2E-582D-4D79-B907-B502602AFFEB}" type="datetimeFigureOut">
              <a:rPr lang="zh-TW" altLang="en-US" smtClean="0"/>
              <a:t>2020/2/17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5D24CF1-775F-4BC8-A5F6-6E8C060DAF9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026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E2E-582D-4D79-B907-B502602AFFEB}" type="datetimeFigureOut">
              <a:rPr lang="zh-TW" altLang="en-US" smtClean="0"/>
              <a:t>2020/2/17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4CF1-775F-4BC8-A5F6-6E8C060DAF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9910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E2E-582D-4D79-B907-B502602AFFEB}" type="datetimeFigureOut">
              <a:rPr lang="zh-TW" altLang="en-US" smtClean="0"/>
              <a:t>2020/2/17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4CF1-775F-4BC8-A5F6-6E8C060DAF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715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E2E-582D-4D79-B907-B502602AFFEB}" type="datetimeFigureOut">
              <a:rPr lang="zh-TW" altLang="en-US" smtClean="0"/>
              <a:t>2020/2/17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4CF1-775F-4BC8-A5F6-6E8C060DAF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12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F4BEE2E-582D-4D79-B907-B502602AFFEB}" type="datetimeFigureOut">
              <a:rPr lang="zh-TW" altLang="en-US" smtClean="0"/>
              <a:t>2020/2/17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5D24CF1-775F-4BC8-A5F6-6E8C060DAF9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30783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E2E-582D-4D79-B907-B502602AFFEB}" type="datetimeFigureOut">
              <a:rPr lang="zh-TW" altLang="en-US" smtClean="0"/>
              <a:t>2020/2/17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4CF1-775F-4BC8-A5F6-6E8C060DAF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376642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E2E-582D-4D79-B907-B502602AFFEB}" type="datetimeFigureOut">
              <a:rPr lang="zh-TW" altLang="en-US" smtClean="0"/>
              <a:t>2020/2/17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4CF1-775F-4BC8-A5F6-6E8C060DAF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666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E2E-582D-4D79-B907-B502602AFFEB}" type="datetimeFigureOut">
              <a:rPr lang="zh-TW" altLang="en-US" smtClean="0"/>
              <a:t>2020/2/17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4CF1-775F-4BC8-A5F6-6E8C060DAF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084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E2E-582D-4D79-B907-B502602AFFEB}" type="datetimeFigureOut">
              <a:rPr lang="zh-TW" altLang="en-US" smtClean="0"/>
              <a:t>2020/2/17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4CF1-775F-4BC8-A5F6-6E8C060DAF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20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F4BEE2E-582D-4D79-B907-B502602AFFEB}" type="datetimeFigureOut">
              <a:rPr lang="zh-TW" altLang="en-US" smtClean="0"/>
              <a:t>2020/2/17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5D24CF1-775F-4BC8-A5F6-6E8C060DAF9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99125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F4BEE2E-582D-4D79-B907-B502602AFFEB}" type="datetimeFigureOut">
              <a:rPr lang="zh-TW" altLang="en-US" smtClean="0"/>
              <a:t>2020/2/17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5D24CF1-775F-4BC8-A5F6-6E8C060DAF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882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F4BEE2E-582D-4D79-B907-B502602AFFEB}" type="datetimeFigureOut">
              <a:rPr lang="zh-TW" altLang="en-US" smtClean="0"/>
              <a:t>2020/2/17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5D24CF1-775F-4BC8-A5F6-6E8C060DAF9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796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第十三課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CN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看海豚和海獅表演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725" y="2620090"/>
            <a:ext cx="4101385" cy="410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71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完畢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完結，結束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鐘聲響起，考試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完畢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了，大家都鬆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一口氣。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61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8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應用字詞</a:t>
            </a:r>
            <a:endParaRPr lang="zh-TW" altLang="en-US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詞義解釋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725" y="2620090"/>
            <a:ext cx="4101385" cy="410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4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優美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美好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郊外風景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優美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，空氣清新，是假日的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去處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7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敏捷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詞義：形容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動作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或思想快速而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靈敏。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猴子的動作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敏捷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得很，難以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捕捉。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839" y="3206839"/>
            <a:ext cx="3651161" cy="365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乖巧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詞義：形容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性情和行為討人喜歡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我一放學回家，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乖巧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的小狗就撲了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過來，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把拖鞋銜給我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239" y="4254871"/>
            <a:ext cx="2736761" cy="260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16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指揮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發號施令、指示別人行動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例句：春節到了，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爸爸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指揮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我們一家大小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進行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</a:p>
          <a:p>
            <a:pPr mar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大掃除。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31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讚賞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讚美欣賞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例句：</a:t>
            </a:r>
            <a:r>
              <a:rPr lang="zh-CN" altLang="en-US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心心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讀書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用功，得到老師的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讚賞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545" y="2859109"/>
            <a:ext cx="4486677" cy="448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8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巧妙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方法或技術靈巧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高明。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有人能在一粒米上刻字，你說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巧妙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巧</a:t>
            </a:r>
            <a:endParaRPr lang="en-US" altLang="zh-TW" sz="36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991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轉動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旋轉；移動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這張牀太窄了，睡在上面連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轉動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下身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子也很困難。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949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支持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支撐、維持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他又冷又餓，終於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支持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不住，昏倒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617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8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認讀字</a:t>
            </a:r>
            <a:r>
              <a:rPr lang="zh-CN" altLang="en-US" sz="8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</a:t>
            </a:r>
            <a:endParaRPr lang="zh-TW" altLang="en-US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詞義解釋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725" y="2620090"/>
            <a:ext cx="4101385" cy="410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1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流連忘返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沉迷於遊樂而忘了回去。後形容留戀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不想離去。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zh-TW" sz="3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迪士尼樂園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遊玩的人，大都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流連忘返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05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性情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性格、個性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樂兒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是個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性情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開朗的人，整天笑嘻嘻的。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90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凌空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高高地在天空中，或高升到天空中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小花狗能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凌空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接住我拋出去的皮球。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880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軀體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身軀，身體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鯨魚有龐大的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軀體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019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平衡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整體的各部分在數量或質量上相等或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相抵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小敏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走過平衡木時，張開雙手來保持</a:t>
            </a:r>
            <a:r>
              <a:rPr lang="zh-TW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平衡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26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蹬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腳底踩住某物，用力往前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跳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他一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蹬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腿，跳過了地上的一灘污水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065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雜技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各種表演技藝的總稱，例如走鋼絲、頂碗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</a:p>
          <a:p>
            <a:pPr mar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口技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、馬戲、魔術等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馬戲團的動物都經過訓練，懂得表演</a:t>
            </a:r>
            <a:r>
              <a:rPr lang="zh-TW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雜技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493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端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詞義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東西的頭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這枝熒光筆兩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都可以使用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906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51</TotalTime>
  <Words>446</Words>
  <Application>Microsoft Office PowerPoint</Application>
  <PresentationFormat>寬螢幕</PresentationFormat>
  <Paragraphs>81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7" baseType="lpstr">
      <vt:lpstr>微軟正黑體</vt:lpstr>
      <vt:lpstr>新細明體</vt:lpstr>
      <vt:lpstr>標楷體</vt:lpstr>
      <vt:lpstr>Arial</vt:lpstr>
      <vt:lpstr>Gill Sans MT</vt:lpstr>
      <vt:lpstr>Impact</vt:lpstr>
      <vt:lpstr>Badge</vt:lpstr>
      <vt:lpstr>第十三課</vt:lpstr>
      <vt:lpstr>認讀字詞</vt:lpstr>
      <vt:lpstr>性情</vt:lpstr>
      <vt:lpstr>凌空</vt:lpstr>
      <vt:lpstr>軀體</vt:lpstr>
      <vt:lpstr>平衡</vt:lpstr>
      <vt:lpstr>蹬</vt:lpstr>
      <vt:lpstr>雜技</vt:lpstr>
      <vt:lpstr>端</vt:lpstr>
      <vt:lpstr>完畢</vt:lpstr>
      <vt:lpstr>應用字詞</vt:lpstr>
      <vt:lpstr>優美</vt:lpstr>
      <vt:lpstr>敏捷</vt:lpstr>
      <vt:lpstr>乖巧</vt:lpstr>
      <vt:lpstr>指揮</vt:lpstr>
      <vt:lpstr>讚賞</vt:lpstr>
      <vt:lpstr>巧妙</vt:lpstr>
      <vt:lpstr>轉動</vt:lpstr>
      <vt:lpstr>支持</vt:lpstr>
      <vt:lpstr>流連忘返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第十三課</dc:title>
  <dc:creator>pong</dc:creator>
  <cp:lastModifiedBy>pong</cp:lastModifiedBy>
  <cp:revision>23</cp:revision>
  <dcterms:created xsi:type="dcterms:W3CDTF">2020-02-05T03:36:50Z</dcterms:created>
  <dcterms:modified xsi:type="dcterms:W3CDTF">2020-02-17T06:17:01Z</dcterms:modified>
</cp:coreProperties>
</file>